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Lst>
  <p:notesMasterIdLst>
    <p:notesMasterId r:id="rId15"/>
  </p:notesMasterIdLst>
  <p:sldIdLst>
    <p:sldId id="256" r:id="rId5"/>
    <p:sldId id="309" r:id="rId6"/>
    <p:sldId id="261" r:id="rId7"/>
    <p:sldId id="262" r:id="rId8"/>
    <p:sldId id="322" r:id="rId9"/>
    <p:sldId id="310" r:id="rId10"/>
    <p:sldId id="323" r:id="rId11"/>
    <p:sldId id="324" r:id="rId12"/>
    <p:sldId id="326" r:id="rId13"/>
    <p:sldId id="327" r:id="rId14"/>
  </p:sldIdLst>
  <p:sldSz cx="9144000" cy="5143500" type="screen16x9"/>
  <p:notesSz cx="6858000" cy="9144000"/>
  <p:embeddedFontLst>
    <p:embeddedFont>
      <p:font typeface="M PLUS Rounded 1c" panose="020B0604020202020204" charset="-128"/>
      <p:regular r:id="rId16"/>
      <p:bold r:id="rId17"/>
    </p:embeddedFont>
    <p:embeddedFont>
      <p:font typeface="#9Slide03 Bebas Neue Bold" panose="020B0604020202020204" charset="0"/>
      <p:bold r:id="rId18"/>
    </p:embeddedFont>
    <p:embeddedFont>
      <p:font typeface="Bebas Neue" panose="020B0604020202020204" charset="0"/>
      <p:regular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961C38DA-3E98-4017-942D-28E5D27548F2}">
          <p14:sldIdLst>
            <p14:sldId id="256"/>
            <p14:sldId id="309"/>
            <p14:sldId id="261"/>
            <p14:sldId id="262"/>
            <p14:sldId id="322"/>
            <p14:sldId id="310"/>
            <p14:sldId id="323"/>
            <p14:sldId id="324"/>
            <p14:sldId id="326"/>
            <p14:sldId id="327"/>
          </p14:sldIdLst>
        </p14:section>
      </p14:sectionLst>
    </p:ext>
    <p:ext uri="{EFAFB233-063F-42B5-8137-9DF3F51BA10A}">
      <p15:sldGuideLst xmlns:p15="http://schemas.microsoft.com/office/powerpoint/2012/main">
        <p15:guide id="1" orient="horz" pos="1620">
          <p15:clr>
            <a:srgbClr val="9AA0A6"/>
          </p15:clr>
        </p15:guide>
        <p15:guide id="2" pos="29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E737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7AD81E-02B8-4ABB-9C35-964C1F7B8424}">
  <a:tblStyle styleId="{557AD81E-02B8-4ABB-9C35-964C1F7B842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780" y="64"/>
      </p:cViewPr>
      <p:guideLst>
        <p:guide orient="horz" pos="1620"/>
        <p:guide pos="29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c80b931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c80b931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914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0b76e1d57_1_14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0b76e1d57_1_14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c80b931f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c80b931f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c80b931f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c80b931f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232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0b76e1d57_1_14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0b76e1d57_1_14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11780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3">
            <a:alphaModFix/>
          </a:blip>
          <a:srcRect r="79854"/>
          <a:stretch/>
        </p:blipFill>
        <p:spPr>
          <a:xfrm>
            <a:off x="0" y="0"/>
            <a:ext cx="1812275" cy="5143500"/>
          </a:xfrm>
          <a:prstGeom prst="rect">
            <a:avLst/>
          </a:prstGeom>
          <a:noFill/>
          <a:ln>
            <a:noFill/>
          </a:ln>
        </p:spPr>
      </p:pic>
      <p:sp>
        <p:nvSpPr>
          <p:cNvPr id="10" name="Google Shape;10;p2"/>
          <p:cNvSpPr txBox="1">
            <a:spLocks noGrp="1"/>
          </p:cNvSpPr>
          <p:nvPr>
            <p:ph type="ctrTitle"/>
          </p:nvPr>
        </p:nvSpPr>
        <p:spPr>
          <a:xfrm>
            <a:off x="2327707" y="2077575"/>
            <a:ext cx="6096300" cy="20526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60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27700" y="4177425"/>
            <a:ext cx="6096300" cy="412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None/>
              <a:defRPr>
                <a:solidFill>
                  <a:srgbClr val="FFFCEB"/>
                </a:solidFill>
                <a:latin typeface="M PLUS Rounded 1c"/>
                <a:ea typeface="M PLUS Rounded 1c"/>
                <a:cs typeface="M PLUS Rounded 1c"/>
                <a:sym typeface="M PLUS Rounded 1c"/>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pic>
        <p:nvPicPr>
          <p:cNvPr id="12" name="Google Shape;12;p2"/>
          <p:cNvPicPr preferRelativeResize="0"/>
          <p:nvPr/>
        </p:nvPicPr>
        <p:blipFill>
          <a:blip r:embed="rId4">
            <a:alphaModFix/>
          </a:blip>
          <a:stretch>
            <a:fillRect/>
          </a:stretch>
        </p:blipFill>
        <p:spPr>
          <a:xfrm>
            <a:off x="-332950" y="0"/>
            <a:ext cx="4020500" cy="34806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980863" y="2536605"/>
            <a:ext cx="2927400" cy="8418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80863" y="1043717"/>
            <a:ext cx="3297300" cy="1349700"/>
          </a:xfrm>
          <a:prstGeom prst="rect">
            <a:avLst/>
          </a:prstGeom>
          <a:solidFill>
            <a:srgbClr val="EE737D"/>
          </a:solidFill>
        </p:spPr>
        <p:txBody>
          <a:bodyPr spcFirstLastPara="1" wrap="square" lIns="91425" tIns="91425" rIns="91425" bIns="91425" anchor="ctr" anchorCtr="0">
            <a:noAutofit/>
          </a:bodyPr>
          <a:lstStyle>
            <a:lvl1pPr lvl="0" algn="l" rtl="0">
              <a:spcBef>
                <a:spcPts val="0"/>
              </a:spcBef>
              <a:spcAft>
                <a:spcPts val="0"/>
              </a:spcAft>
              <a:buClr>
                <a:srgbClr val="FFFCEB"/>
              </a:buClr>
              <a:buSzPts val="12000"/>
              <a:buNone/>
              <a:defRPr sz="10000">
                <a:solidFill>
                  <a:srgbClr val="FFFCEB"/>
                </a:solidFill>
              </a:defRPr>
            </a:lvl1pPr>
            <a:lvl2pPr lvl="1" algn="ctr" rtl="0">
              <a:spcBef>
                <a:spcPts val="0"/>
              </a:spcBef>
              <a:spcAft>
                <a:spcPts val="0"/>
              </a:spcAft>
              <a:buClr>
                <a:srgbClr val="FFFCEB"/>
              </a:buClr>
              <a:buSzPts val="12000"/>
              <a:buNone/>
              <a:defRPr sz="12000">
                <a:solidFill>
                  <a:srgbClr val="FFFCEB"/>
                </a:solidFill>
              </a:defRPr>
            </a:lvl2pPr>
            <a:lvl3pPr lvl="2" algn="ctr" rtl="0">
              <a:spcBef>
                <a:spcPts val="0"/>
              </a:spcBef>
              <a:spcAft>
                <a:spcPts val="0"/>
              </a:spcAft>
              <a:buClr>
                <a:srgbClr val="FFFCEB"/>
              </a:buClr>
              <a:buSzPts val="12000"/>
              <a:buNone/>
              <a:defRPr sz="12000">
                <a:solidFill>
                  <a:srgbClr val="FFFCEB"/>
                </a:solidFill>
              </a:defRPr>
            </a:lvl3pPr>
            <a:lvl4pPr lvl="3" algn="ctr" rtl="0">
              <a:spcBef>
                <a:spcPts val="0"/>
              </a:spcBef>
              <a:spcAft>
                <a:spcPts val="0"/>
              </a:spcAft>
              <a:buClr>
                <a:srgbClr val="FFFCEB"/>
              </a:buClr>
              <a:buSzPts val="12000"/>
              <a:buNone/>
              <a:defRPr sz="12000">
                <a:solidFill>
                  <a:srgbClr val="FFFCEB"/>
                </a:solidFill>
              </a:defRPr>
            </a:lvl4pPr>
            <a:lvl5pPr lvl="4" algn="ctr" rtl="0">
              <a:spcBef>
                <a:spcPts val="0"/>
              </a:spcBef>
              <a:spcAft>
                <a:spcPts val="0"/>
              </a:spcAft>
              <a:buClr>
                <a:srgbClr val="FFFCEB"/>
              </a:buClr>
              <a:buSzPts val="12000"/>
              <a:buNone/>
              <a:defRPr sz="12000">
                <a:solidFill>
                  <a:srgbClr val="FFFCEB"/>
                </a:solidFill>
              </a:defRPr>
            </a:lvl5pPr>
            <a:lvl6pPr lvl="5" algn="ctr" rtl="0">
              <a:spcBef>
                <a:spcPts val="0"/>
              </a:spcBef>
              <a:spcAft>
                <a:spcPts val="0"/>
              </a:spcAft>
              <a:buClr>
                <a:srgbClr val="FFFCEB"/>
              </a:buClr>
              <a:buSzPts val="12000"/>
              <a:buNone/>
              <a:defRPr sz="12000">
                <a:solidFill>
                  <a:srgbClr val="FFFCEB"/>
                </a:solidFill>
              </a:defRPr>
            </a:lvl6pPr>
            <a:lvl7pPr lvl="6" algn="ctr" rtl="0">
              <a:spcBef>
                <a:spcPts val="0"/>
              </a:spcBef>
              <a:spcAft>
                <a:spcPts val="0"/>
              </a:spcAft>
              <a:buClr>
                <a:srgbClr val="FFFCEB"/>
              </a:buClr>
              <a:buSzPts val="12000"/>
              <a:buNone/>
              <a:defRPr sz="12000">
                <a:solidFill>
                  <a:srgbClr val="FFFCEB"/>
                </a:solidFill>
              </a:defRPr>
            </a:lvl7pPr>
            <a:lvl8pPr lvl="7" algn="ctr" rtl="0">
              <a:spcBef>
                <a:spcPts val="0"/>
              </a:spcBef>
              <a:spcAft>
                <a:spcPts val="0"/>
              </a:spcAft>
              <a:buClr>
                <a:srgbClr val="FFFCEB"/>
              </a:buClr>
              <a:buSzPts val="12000"/>
              <a:buNone/>
              <a:defRPr sz="12000">
                <a:solidFill>
                  <a:srgbClr val="FFFCEB"/>
                </a:solidFill>
              </a:defRPr>
            </a:lvl8pPr>
            <a:lvl9pPr lvl="8" algn="ctr" rtl="0">
              <a:spcBef>
                <a:spcPts val="0"/>
              </a:spcBef>
              <a:spcAft>
                <a:spcPts val="0"/>
              </a:spcAft>
              <a:buClr>
                <a:srgbClr val="FFFCEB"/>
              </a:buClr>
              <a:buSzPts val="12000"/>
              <a:buNone/>
              <a:defRPr sz="12000">
                <a:solidFill>
                  <a:srgbClr val="FFFCEB"/>
                </a:solidFill>
              </a:defRPr>
            </a:lvl9pPr>
          </a:lstStyle>
          <a:p>
            <a:r>
              <a:t>xx%</a:t>
            </a:r>
          </a:p>
        </p:txBody>
      </p:sp>
      <p:sp>
        <p:nvSpPr>
          <p:cNvPr id="16" name="Google Shape;16;p3"/>
          <p:cNvSpPr txBox="1">
            <a:spLocks noGrp="1"/>
          </p:cNvSpPr>
          <p:nvPr>
            <p:ph type="subTitle" idx="1"/>
          </p:nvPr>
        </p:nvSpPr>
        <p:spPr>
          <a:xfrm>
            <a:off x="3980863" y="3378417"/>
            <a:ext cx="2927400" cy="717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600"/>
              <a:buNone/>
              <a:defRPr>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pic>
        <p:nvPicPr>
          <p:cNvPr id="17" name="Google Shape;17;p3"/>
          <p:cNvPicPr preferRelativeResize="0"/>
          <p:nvPr/>
        </p:nvPicPr>
        <p:blipFill>
          <a:blip r:embed="rId3">
            <a:alphaModFix/>
          </a:blip>
          <a:stretch>
            <a:fillRect/>
          </a:stretch>
        </p:blipFill>
        <p:spPr>
          <a:xfrm flipH="1">
            <a:off x="7121375" y="-1129125"/>
            <a:ext cx="2926098" cy="3523000"/>
          </a:xfrm>
          <a:prstGeom prst="rect">
            <a:avLst/>
          </a:prstGeom>
          <a:noFill/>
          <a:ln>
            <a:noFill/>
          </a:ln>
        </p:spPr>
      </p:pic>
      <p:pic>
        <p:nvPicPr>
          <p:cNvPr id="18" name="Google Shape;18;p3"/>
          <p:cNvPicPr preferRelativeResize="0"/>
          <p:nvPr/>
        </p:nvPicPr>
        <p:blipFill>
          <a:blip r:embed="rId3">
            <a:alphaModFix/>
          </a:blip>
          <a:stretch>
            <a:fillRect/>
          </a:stretch>
        </p:blipFill>
        <p:spPr>
          <a:xfrm rot="10800000" flipH="1">
            <a:off x="-923750" y="2722850"/>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body" idx="1"/>
          </p:nvPr>
        </p:nvSpPr>
        <p:spPr>
          <a:xfrm>
            <a:off x="720000" y="1389600"/>
            <a:ext cx="3705300" cy="31794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Clr>
                <a:srgbClr val="FFFCEB"/>
              </a:buClr>
              <a:buSzPts val="1600"/>
              <a:buChar char="●"/>
              <a:defRPr>
                <a:solidFill>
                  <a:srgbClr val="FFFCEB"/>
                </a:solidFill>
              </a:defRPr>
            </a:lvl1pPr>
            <a:lvl2pPr marL="914400" lvl="1" indent="-330200">
              <a:spcBef>
                <a:spcPts val="0"/>
              </a:spcBef>
              <a:spcAft>
                <a:spcPts val="0"/>
              </a:spcAft>
              <a:buClr>
                <a:srgbClr val="FFFCEB"/>
              </a:buClr>
              <a:buSzPts val="1600"/>
              <a:buChar char="○"/>
              <a:defRPr>
                <a:solidFill>
                  <a:srgbClr val="FFFCEB"/>
                </a:solidFill>
              </a:defRPr>
            </a:lvl2pPr>
            <a:lvl3pPr marL="1371600" lvl="2" indent="-330200">
              <a:spcBef>
                <a:spcPts val="0"/>
              </a:spcBef>
              <a:spcAft>
                <a:spcPts val="0"/>
              </a:spcAft>
              <a:buClr>
                <a:srgbClr val="FFFCEB"/>
              </a:buClr>
              <a:buSzPts val="1600"/>
              <a:buChar char="■"/>
              <a:defRPr>
                <a:solidFill>
                  <a:srgbClr val="FFFCEB"/>
                </a:solidFill>
              </a:defRPr>
            </a:lvl3pPr>
            <a:lvl4pPr marL="1828800" lvl="3" indent="-330200">
              <a:spcBef>
                <a:spcPts val="0"/>
              </a:spcBef>
              <a:spcAft>
                <a:spcPts val="0"/>
              </a:spcAft>
              <a:buClr>
                <a:srgbClr val="FFFCEB"/>
              </a:buClr>
              <a:buSzPts val="1600"/>
              <a:buChar char="●"/>
              <a:defRPr>
                <a:solidFill>
                  <a:srgbClr val="FFFCEB"/>
                </a:solidFill>
              </a:defRPr>
            </a:lvl4pPr>
            <a:lvl5pPr marL="2286000" lvl="4" indent="-330200">
              <a:spcBef>
                <a:spcPts val="0"/>
              </a:spcBef>
              <a:spcAft>
                <a:spcPts val="0"/>
              </a:spcAft>
              <a:buClr>
                <a:srgbClr val="FFFCEB"/>
              </a:buClr>
              <a:buSzPts val="1600"/>
              <a:buChar char="○"/>
              <a:defRPr>
                <a:solidFill>
                  <a:srgbClr val="FFFCEB"/>
                </a:solidFill>
              </a:defRPr>
            </a:lvl5pPr>
            <a:lvl6pPr marL="2743200" lvl="5" indent="-330200">
              <a:spcBef>
                <a:spcPts val="0"/>
              </a:spcBef>
              <a:spcAft>
                <a:spcPts val="0"/>
              </a:spcAft>
              <a:buClr>
                <a:srgbClr val="FFFCEB"/>
              </a:buClr>
              <a:buSzPts val="1600"/>
              <a:buChar char="■"/>
              <a:defRPr>
                <a:solidFill>
                  <a:srgbClr val="FFFCEB"/>
                </a:solidFill>
              </a:defRPr>
            </a:lvl6pPr>
            <a:lvl7pPr marL="3200400" lvl="6" indent="-330200">
              <a:spcBef>
                <a:spcPts val="0"/>
              </a:spcBef>
              <a:spcAft>
                <a:spcPts val="0"/>
              </a:spcAft>
              <a:buClr>
                <a:srgbClr val="FFFCEB"/>
              </a:buClr>
              <a:buSzPts val="1600"/>
              <a:buChar char="●"/>
              <a:defRPr>
                <a:solidFill>
                  <a:srgbClr val="FFFCEB"/>
                </a:solidFill>
              </a:defRPr>
            </a:lvl7pPr>
            <a:lvl8pPr marL="3657600" lvl="7" indent="-330200">
              <a:spcBef>
                <a:spcPts val="0"/>
              </a:spcBef>
              <a:spcAft>
                <a:spcPts val="0"/>
              </a:spcAft>
              <a:buClr>
                <a:srgbClr val="FFFCEB"/>
              </a:buClr>
              <a:buSzPts val="1600"/>
              <a:buChar char="○"/>
              <a:defRPr>
                <a:solidFill>
                  <a:srgbClr val="FFFCEB"/>
                </a:solidFill>
              </a:defRPr>
            </a:lvl8pPr>
            <a:lvl9pPr marL="4114800" lvl="8" indent="-330200">
              <a:spcBef>
                <a:spcPts val="0"/>
              </a:spcBef>
              <a:spcAft>
                <a:spcPts val="0"/>
              </a:spcAft>
              <a:buClr>
                <a:srgbClr val="FFFCEB"/>
              </a:buClr>
              <a:buSzPts val="1600"/>
              <a:buChar char="■"/>
              <a:defRPr>
                <a:solidFill>
                  <a:srgbClr val="FFFCEB"/>
                </a:solidFill>
              </a:defRPr>
            </a:lvl9pPr>
          </a:lstStyle>
          <a:p>
            <a:endParaRPr/>
          </a:p>
        </p:txBody>
      </p:sp>
      <p:sp>
        <p:nvSpPr>
          <p:cNvPr id="35" name="Google Shape;35;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CEB"/>
              </a:buClr>
              <a:buSzPts val="4000"/>
              <a:buNone/>
              <a:defRPr>
                <a:solidFill>
                  <a:srgbClr val="FFFCEB"/>
                </a:solidFill>
              </a:defRPr>
            </a:lvl1pPr>
            <a:lvl2pPr lvl="1" rtl="0">
              <a:spcBef>
                <a:spcPts val="0"/>
              </a:spcBef>
              <a:spcAft>
                <a:spcPts val="0"/>
              </a:spcAft>
              <a:buClr>
                <a:srgbClr val="FFFCEB"/>
              </a:buClr>
              <a:buSzPts val="4000"/>
              <a:buNone/>
              <a:defRPr>
                <a:solidFill>
                  <a:srgbClr val="FFFCEB"/>
                </a:solidFill>
              </a:defRPr>
            </a:lvl2pPr>
            <a:lvl3pPr lvl="2" rtl="0">
              <a:spcBef>
                <a:spcPts val="0"/>
              </a:spcBef>
              <a:spcAft>
                <a:spcPts val="0"/>
              </a:spcAft>
              <a:buClr>
                <a:srgbClr val="FFFCEB"/>
              </a:buClr>
              <a:buSzPts val="4000"/>
              <a:buNone/>
              <a:defRPr>
                <a:solidFill>
                  <a:srgbClr val="FFFCEB"/>
                </a:solidFill>
              </a:defRPr>
            </a:lvl3pPr>
            <a:lvl4pPr lvl="3" rtl="0">
              <a:spcBef>
                <a:spcPts val="0"/>
              </a:spcBef>
              <a:spcAft>
                <a:spcPts val="0"/>
              </a:spcAft>
              <a:buClr>
                <a:srgbClr val="FFFCEB"/>
              </a:buClr>
              <a:buSzPts val="4000"/>
              <a:buNone/>
              <a:defRPr>
                <a:solidFill>
                  <a:srgbClr val="FFFCEB"/>
                </a:solidFill>
              </a:defRPr>
            </a:lvl4pPr>
            <a:lvl5pPr lvl="4" rtl="0">
              <a:spcBef>
                <a:spcPts val="0"/>
              </a:spcBef>
              <a:spcAft>
                <a:spcPts val="0"/>
              </a:spcAft>
              <a:buClr>
                <a:srgbClr val="FFFCEB"/>
              </a:buClr>
              <a:buSzPts val="4000"/>
              <a:buNone/>
              <a:defRPr>
                <a:solidFill>
                  <a:srgbClr val="FFFCEB"/>
                </a:solidFill>
              </a:defRPr>
            </a:lvl5pPr>
            <a:lvl6pPr lvl="5" rtl="0">
              <a:spcBef>
                <a:spcPts val="0"/>
              </a:spcBef>
              <a:spcAft>
                <a:spcPts val="0"/>
              </a:spcAft>
              <a:buClr>
                <a:srgbClr val="FFFCEB"/>
              </a:buClr>
              <a:buSzPts val="4000"/>
              <a:buNone/>
              <a:defRPr>
                <a:solidFill>
                  <a:srgbClr val="FFFCEB"/>
                </a:solidFill>
              </a:defRPr>
            </a:lvl6pPr>
            <a:lvl7pPr lvl="6" rtl="0">
              <a:spcBef>
                <a:spcPts val="0"/>
              </a:spcBef>
              <a:spcAft>
                <a:spcPts val="0"/>
              </a:spcAft>
              <a:buClr>
                <a:srgbClr val="FFFCEB"/>
              </a:buClr>
              <a:buSzPts val="4000"/>
              <a:buNone/>
              <a:defRPr>
                <a:solidFill>
                  <a:srgbClr val="FFFCEB"/>
                </a:solidFill>
              </a:defRPr>
            </a:lvl7pPr>
            <a:lvl8pPr lvl="7" rtl="0">
              <a:spcBef>
                <a:spcPts val="0"/>
              </a:spcBef>
              <a:spcAft>
                <a:spcPts val="0"/>
              </a:spcAft>
              <a:buClr>
                <a:srgbClr val="FFFCEB"/>
              </a:buClr>
              <a:buSzPts val="4000"/>
              <a:buNone/>
              <a:defRPr>
                <a:solidFill>
                  <a:srgbClr val="FFFCEB"/>
                </a:solidFill>
              </a:defRPr>
            </a:lvl8pPr>
            <a:lvl9pPr lvl="8" rtl="0">
              <a:spcBef>
                <a:spcPts val="0"/>
              </a:spcBef>
              <a:spcAft>
                <a:spcPts val="0"/>
              </a:spcAft>
              <a:buClr>
                <a:srgbClr val="FFFCEB"/>
              </a:buClr>
              <a:buSzPts val="4000"/>
              <a:buNone/>
              <a:defRPr>
                <a:solidFill>
                  <a:srgbClr val="FFFCEB"/>
                </a:solidFill>
              </a:defRPr>
            </a:lvl9pPr>
          </a:lstStyle>
          <a:p>
            <a:endParaRPr/>
          </a:p>
        </p:txBody>
      </p:sp>
      <p:pic>
        <p:nvPicPr>
          <p:cNvPr id="36" name="Google Shape;36;p7"/>
          <p:cNvPicPr preferRelativeResize="0"/>
          <p:nvPr/>
        </p:nvPicPr>
        <p:blipFill>
          <a:blip r:embed="rId3">
            <a:alphaModFix/>
          </a:blip>
          <a:stretch>
            <a:fillRect/>
          </a:stretch>
        </p:blipFill>
        <p:spPr>
          <a:xfrm>
            <a:off x="-909325" y="-1129125"/>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CEB"/>
              </a:buClr>
              <a:buSzPts val="4000"/>
              <a:buNone/>
              <a:defRPr>
                <a:solidFill>
                  <a:srgbClr val="FFFCEB"/>
                </a:solidFill>
              </a:defRPr>
            </a:lvl1pPr>
            <a:lvl2pPr lvl="1" algn="ctr" rtl="0">
              <a:spcBef>
                <a:spcPts val="0"/>
              </a:spcBef>
              <a:spcAft>
                <a:spcPts val="0"/>
              </a:spcAft>
              <a:buClr>
                <a:srgbClr val="FFFCEB"/>
              </a:buClr>
              <a:buSzPts val="4000"/>
              <a:buNone/>
              <a:defRPr>
                <a:solidFill>
                  <a:srgbClr val="FFFCEB"/>
                </a:solidFill>
              </a:defRPr>
            </a:lvl2pPr>
            <a:lvl3pPr lvl="2" algn="ctr" rtl="0">
              <a:spcBef>
                <a:spcPts val="0"/>
              </a:spcBef>
              <a:spcAft>
                <a:spcPts val="0"/>
              </a:spcAft>
              <a:buClr>
                <a:srgbClr val="FFFCEB"/>
              </a:buClr>
              <a:buSzPts val="4000"/>
              <a:buNone/>
              <a:defRPr>
                <a:solidFill>
                  <a:srgbClr val="FFFCEB"/>
                </a:solidFill>
              </a:defRPr>
            </a:lvl3pPr>
            <a:lvl4pPr lvl="3" algn="ctr" rtl="0">
              <a:spcBef>
                <a:spcPts val="0"/>
              </a:spcBef>
              <a:spcAft>
                <a:spcPts val="0"/>
              </a:spcAft>
              <a:buClr>
                <a:srgbClr val="FFFCEB"/>
              </a:buClr>
              <a:buSzPts val="4000"/>
              <a:buNone/>
              <a:defRPr>
                <a:solidFill>
                  <a:srgbClr val="FFFCEB"/>
                </a:solidFill>
              </a:defRPr>
            </a:lvl4pPr>
            <a:lvl5pPr lvl="4" algn="ctr" rtl="0">
              <a:spcBef>
                <a:spcPts val="0"/>
              </a:spcBef>
              <a:spcAft>
                <a:spcPts val="0"/>
              </a:spcAft>
              <a:buClr>
                <a:srgbClr val="FFFCEB"/>
              </a:buClr>
              <a:buSzPts val="4000"/>
              <a:buNone/>
              <a:defRPr>
                <a:solidFill>
                  <a:srgbClr val="FFFCEB"/>
                </a:solidFill>
              </a:defRPr>
            </a:lvl5pPr>
            <a:lvl6pPr lvl="5" algn="ctr" rtl="0">
              <a:spcBef>
                <a:spcPts val="0"/>
              </a:spcBef>
              <a:spcAft>
                <a:spcPts val="0"/>
              </a:spcAft>
              <a:buClr>
                <a:srgbClr val="FFFCEB"/>
              </a:buClr>
              <a:buSzPts val="4000"/>
              <a:buNone/>
              <a:defRPr>
                <a:solidFill>
                  <a:srgbClr val="FFFCEB"/>
                </a:solidFill>
              </a:defRPr>
            </a:lvl6pPr>
            <a:lvl7pPr lvl="6" algn="ctr" rtl="0">
              <a:spcBef>
                <a:spcPts val="0"/>
              </a:spcBef>
              <a:spcAft>
                <a:spcPts val="0"/>
              </a:spcAft>
              <a:buClr>
                <a:srgbClr val="FFFCEB"/>
              </a:buClr>
              <a:buSzPts val="4000"/>
              <a:buNone/>
              <a:defRPr>
                <a:solidFill>
                  <a:srgbClr val="FFFCEB"/>
                </a:solidFill>
              </a:defRPr>
            </a:lvl7pPr>
            <a:lvl8pPr lvl="7" algn="ctr" rtl="0">
              <a:spcBef>
                <a:spcPts val="0"/>
              </a:spcBef>
              <a:spcAft>
                <a:spcPts val="0"/>
              </a:spcAft>
              <a:buClr>
                <a:srgbClr val="FFFCEB"/>
              </a:buClr>
              <a:buSzPts val="4000"/>
              <a:buNone/>
              <a:defRPr>
                <a:solidFill>
                  <a:srgbClr val="FFFCEB"/>
                </a:solidFill>
              </a:defRPr>
            </a:lvl8pPr>
            <a:lvl9pPr lvl="8" algn="ctr" rtl="0">
              <a:spcBef>
                <a:spcPts val="0"/>
              </a:spcBef>
              <a:spcAft>
                <a:spcPts val="0"/>
              </a:spcAft>
              <a:buClr>
                <a:srgbClr val="FFFCEB"/>
              </a:buClr>
              <a:buSzPts val="4000"/>
              <a:buNone/>
              <a:defRPr>
                <a:solidFill>
                  <a:srgbClr val="FFFCEB"/>
                </a:solidFill>
              </a:defRPr>
            </a:lvl9pPr>
          </a:lstStyle>
          <a:p>
            <a:endParaRPr/>
          </a:p>
        </p:txBody>
      </p:sp>
      <p:sp>
        <p:nvSpPr>
          <p:cNvPr id="54" name="Google Shape;54;p13"/>
          <p:cNvSpPr txBox="1">
            <a:spLocks noGrp="1"/>
          </p:cNvSpPr>
          <p:nvPr>
            <p:ph type="title" idx="2" hasCustomPrompt="1"/>
          </p:nvPr>
        </p:nvSpPr>
        <p:spPr>
          <a:xfrm>
            <a:off x="767600" y="14684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55" name="Google Shape;55;p13"/>
          <p:cNvSpPr txBox="1">
            <a:spLocks noGrp="1"/>
          </p:cNvSpPr>
          <p:nvPr>
            <p:ph type="subTitle" idx="1"/>
          </p:nvPr>
        </p:nvSpPr>
        <p:spPr>
          <a:xfrm>
            <a:off x="2072050" y="1460175"/>
            <a:ext cx="2509500" cy="4617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56" name="Google Shape;56;p13"/>
          <p:cNvSpPr txBox="1">
            <a:spLocks noGrp="1"/>
          </p:cNvSpPr>
          <p:nvPr>
            <p:ph type="subTitle" idx="3"/>
          </p:nvPr>
        </p:nvSpPr>
        <p:spPr>
          <a:xfrm>
            <a:off x="2072050" y="19548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57" name="Google Shape;57;p13"/>
          <p:cNvSpPr txBox="1">
            <a:spLocks noGrp="1"/>
          </p:cNvSpPr>
          <p:nvPr>
            <p:ph type="title" idx="4" hasCustomPrompt="1"/>
          </p:nvPr>
        </p:nvSpPr>
        <p:spPr>
          <a:xfrm>
            <a:off x="4728500" y="14684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58" name="Google Shape;58;p13"/>
          <p:cNvSpPr txBox="1">
            <a:spLocks noGrp="1"/>
          </p:cNvSpPr>
          <p:nvPr>
            <p:ph type="subTitle" idx="5"/>
          </p:nvPr>
        </p:nvSpPr>
        <p:spPr>
          <a:xfrm>
            <a:off x="6033000" y="14601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59" name="Google Shape;59;p13"/>
          <p:cNvSpPr txBox="1">
            <a:spLocks noGrp="1"/>
          </p:cNvSpPr>
          <p:nvPr>
            <p:ph type="subTitle" idx="6"/>
          </p:nvPr>
        </p:nvSpPr>
        <p:spPr>
          <a:xfrm>
            <a:off x="6033000" y="19548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60" name="Google Shape;60;p13"/>
          <p:cNvSpPr txBox="1">
            <a:spLocks noGrp="1"/>
          </p:cNvSpPr>
          <p:nvPr>
            <p:ph type="title" idx="7" hasCustomPrompt="1"/>
          </p:nvPr>
        </p:nvSpPr>
        <p:spPr>
          <a:xfrm>
            <a:off x="767600" y="31422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61" name="Google Shape;61;p13"/>
          <p:cNvSpPr txBox="1">
            <a:spLocks noGrp="1"/>
          </p:cNvSpPr>
          <p:nvPr>
            <p:ph type="subTitle" idx="8"/>
          </p:nvPr>
        </p:nvSpPr>
        <p:spPr>
          <a:xfrm>
            <a:off x="2072050" y="31339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62" name="Google Shape;62;p13"/>
          <p:cNvSpPr txBox="1">
            <a:spLocks noGrp="1"/>
          </p:cNvSpPr>
          <p:nvPr>
            <p:ph type="subTitle" idx="9"/>
          </p:nvPr>
        </p:nvSpPr>
        <p:spPr>
          <a:xfrm>
            <a:off x="2072050" y="36286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63" name="Google Shape;63;p13"/>
          <p:cNvSpPr txBox="1">
            <a:spLocks noGrp="1"/>
          </p:cNvSpPr>
          <p:nvPr>
            <p:ph type="title" idx="13" hasCustomPrompt="1"/>
          </p:nvPr>
        </p:nvSpPr>
        <p:spPr>
          <a:xfrm>
            <a:off x="4728500" y="31422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64" name="Google Shape;64;p13"/>
          <p:cNvSpPr txBox="1">
            <a:spLocks noGrp="1"/>
          </p:cNvSpPr>
          <p:nvPr>
            <p:ph type="subTitle" idx="14"/>
          </p:nvPr>
        </p:nvSpPr>
        <p:spPr>
          <a:xfrm>
            <a:off x="6033000" y="31339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65" name="Google Shape;65;p13"/>
          <p:cNvSpPr txBox="1">
            <a:spLocks noGrp="1"/>
          </p:cNvSpPr>
          <p:nvPr>
            <p:ph type="subTitle" idx="15"/>
          </p:nvPr>
        </p:nvSpPr>
        <p:spPr>
          <a:xfrm>
            <a:off x="6033000" y="36286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pic>
        <p:nvPicPr>
          <p:cNvPr id="66" name="Google Shape;66;p13"/>
          <p:cNvPicPr preferRelativeResize="0"/>
          <p:nvPr/>
        </p:nvPicPr>
        <p:blipFill>
          <a:blip r:embed="rId3">
            <a:alphaModFix/>
          </a:blip>
          <a:stretch>
            <a:fillRect/>
          </a:stretch>
        </p:blipFill>
        <p:spPr>
          <a:xfrm flipH="1">
            <a:off x="7121375" y="-1129125"/>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
  <p:cSld name="TITLE_1_1">
    <p:bg>
      <p:bgPr>
        <a:blipFill>
          <a:blip r:embed="rId2">
            <a:alphaModFix/>
          </a:blip>
          <a:stretch>
            <a:fillRect/>
          </a:stretch>
        </a:blipFill>
        <a:effectLst/>
      </p:bgPr>
    </p:bg>
    <p:spTree>
      <p:nvGrpSpPr>
        <p:cNvPr id="1" name="Shape 15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TITLE_1_1_1">
    <p:bg>
      <p:bgPr>
        <a:blipFill>
          <a:blip r:embed="rId2">
            <a:alphaModFix/>
          </a:blip>
          <a:stretch>
            <a:fillRect/>
          </a:stretch>
        </a:blipFill>
        <a:effectLst/>
      </p:bgPr>
    </p:bg>
    <p:spTree>
      <p:nvGrpSpPr>
        <p:cNvPr id="1" name="Shape 153"/>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1pPr>
            <a:lvl2pPr lvl="1"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2pPr>
            <a:lvl3pPr lvl="2"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3pPr>
            <a:lvl4pPr lvl="3"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4pPr>
            <a:lvl5pPr lvl="4"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5pPr>
            <a:lvl6pPr lvl="5"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6pPr>
            <a:lvl7pPr lvl="6"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7pPr>
            <a:lvl8pPr lvl="7"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8pPr>
            <a:lvl9pPr lvl="8"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1pPr>
            <a:lvl2pPr marL="914400" lvl="1"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2pPr>
            <a:lvl3pPr marL="1371600" lvl="2"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3pPr>
            <a:lvl4pPr marL="1828800" lvl="3"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4pPr>
            <a:lvl5pPr marL="2286000" lvl="4"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5pPr>
            <a:lvl6pPr marL="2743200" lvl="5"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6pPr>
            <a:lvl7pPr marL="3200400" lvl="6"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7pPr>
            <a:lvl8pPr marL="3657600" lvl="7"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8pPr>
            <a:lvl9pPr marL="4114800" lvl="8"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72" r:id="rId6"/>
    <p:sldLayoutId id="2147483673" r:id="rId7"/>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61"/>
        <p:cNvGrpSpPr/>
        <p:nvPr/>
      </p:nvGrpSpPr>
      <p:grpSpPr>
        <a:xfrm>
          <a:off x="0" y="0"/>
          <a:ext cx="0" cy="0"/>
          <a:chOff x="0" y="0"/>
          <a:chExt cx="0" cy="0"/>
        </a:xfrm>
      </p:grpSpPr>
      <p:sp>
        <p:nvSpPr>
          <p:cNvPr id="162" name="Google Shape;162;p30"/>
          <p:cNvSpPr txBox="1">
            <a:spLocks noGrp="1"/>
          </p:cNvSpPr>
          <p:nvPr>
            <p:ph type="ctrTitle"/>
          </p:nvPr>
        </p:nvSpPr>
        <p:spPr>
          <a:xfrm>
            <a:off x="2453640" y="1188720"/>
            <a:ext cx="6348004" cy="1219200"/>
          </a:xfrm>
          <a:prstGeom prst="rect">
            <a:avLst/>
          </a:prstGeom>
        </p:spPr>
        <p:txBody>
          <a:bodyPr spcFirstLastPara="1" wrap="square" lIns="91425" tIns="91425" rIns="91425" bIns="91425" anchor="b" anchorCtr="0">
            <a:noAutofit/>
          </a:bodyPr>
          <a:lstStyle/>
          <a:p>
            <a:r>
              <a:rPr lang="vi-VN" sz="3500" b="1" dirty="0">
                <a:latin typeface="#9Slide03 Bebas Neue Bold" panose="020B0606020202050201" pitchFamily="34" charset="0"/>
              </a:rPr>
              <a:t>Tìm tần số cơ bản của tín hiệu tiếng nói</a:t>
            </a:r>
            <a:br>
              <a:rPr lang="vi-VN" sz="4000" dirty="0">
                <a:latin typeface="#9Slide03 Bebas Neue Bold" panose="020B0606020202050201" pitchFamily="34" charset="0"/>
              </a:rPr>
            </a:br>
            <a:r>
              <a:rPr lang="en-US" sz="4000" dirty="0">
                <a:latin typeface="#9Slide03 Bebas Neue Bold" panose="020B0606020202050201" pitchFamily="34" charset="0"/>
              </a:rPr>
              <a:t>                                                          </a:t>
            </a:r>
            <a:r>
              <a:rPr lang="en-US" sz="3000" dirty="0" err="1">
                <a:solidFill>
                  <a:srgbClr val="FFFCEB"/>
                </a:solidFill>
                <a:latin typeface="#9Slide03 Bebas Neue Bold" panose="020B0606020202050201" pitchFamily="34" charset="0"/>
              </a:rPr>
              <a:t>Nhóm</a:t>
            </a:r>
            <a:r>
              <a:rPr lang="en-US" sz="3000" dirty="0">
                <a:solidFill>
                  <a:srgbClr val="FFFCEB"/>
                </a:solidFill>
                <a:latin typeface="#9Slide03 Bebas Neue Bold" panose="020B0606020202050201" pitchFamily="34" charset="0"/>
              </a:rPr>
              <a:t> 06</a:t>
            </a:r>
          </a:p>
        </p:txBody>
      </p:sp>
      <p:sp>
        <p:nvSpPr>
          <p:cNvPr id="163" name="Google Shape;163;p30"/>
          <p:cNvSpPr txBox="1">
            <a:spLocks noGrp="1"/>
          </p:cNvSpPr>
          <p:nvPr>
            <p:ph type="subTitle" idx="1"/>
          </p:nvPr>
        </p:nvSpPr>
        <p:spPr>
          <a:xfrm>
            <a:off x="3764280" y="2452689"/>
            <a:ext cx="4884964" cy="587691"/>
          </a:xfrm>
          <a:prstGeom prst="rect">
            <a:avLst/>
          </a:prstGeom>
        </p:spPr>
        <p:txBody>
          <a:bodyPr spcFirstLastPara="1" wrap="square" lIns="91425" tIns="91425" rIns="91425" bIns="91425" anchor="ctr" anchorCtr="0">
            <a:noAutofit/>
          </a:bodyPr>
          <a:lstStyle/>
          <a:p>
            <a:pPr marL="0" indent="0"/>
            <a:r>
              <a:rPr lang="en-US" sz="1800" dirty="0" err="1">
                <a:latin typeface="Times New Roman" panose="02020603050405020304" pitchFamily="18" charset="0"/>
                <a:cs typeface="Times New Roman" panose="02020603050405020304" pitchFamily="18" charset="0"/>
              </a:rPr>
              <a:t>Giáo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Hướng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Dẫn</a:t>
            </a:r>
            <a:r>
              <a:rPr lang="en-US" sz="1800" dirty="0">
                <a:latin typeface="Times New Roman" panose="02020603050405020304" pitchFamily="18" charset="0"/>
                <a:cs typeface="Times New Roman" panose="02020603050405020304" pitchFamily="18" charset="0"/>
              </a:rPr>
              <a:t>: Ts. </a:t>
            </a:r>
            <a:r>
              <a:rPr lang="en-US" sz="1800" dirty="0" err="1">
                <a:latin typeface="Times New Roman" panose="02020603050405020304" pitchFamily="18" charset="0"/>
                <a:cs typeface="Times New Roman" panose="02020603050405020304" pitchFamily="18" charset="0"/>
              </a:rPr>
              <a:t>Ninh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Khánh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Duy</a:t>
            </a:r>
            <a:endParaRPr lang="en-US" sz="1800" dirty="0"/>
          </a:p>
        </p:txBody>
      </p:sp>
      <p:sp>
        <p:nvSpPr>
          <p:cNvPr id="2" name="Rectangle 1">
            <a:extLst>
              <a:ext uri="{FF2B5EF4-FFF2-40B4-BE49-F238E27FC236}">
                <a16:creationId xmlns:a16="http://schemas.microsoft.com/office/drawing/2014/main" id="{8DD089BC-DAFB-45E1-B1A8-FD9EBFB146F5}"/>
              </a:ext>
            </a:extLst>
          </p:cNvPr>
          <p:cNvSpPr/>
          <p:nvPr/>
        </p:nvSpPr>
        <p:spPr>
          <a:xfrm>
            <a:off x="3638549" y="65149"/>
            <a:ext cx="3143251" cy="5923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t>Xử</a:t>
            </a:r>
            <a:r>
              <a:rPr lang="en-US" sz="1800" dirty="0"/>
              <a:t> Lý </a:t>
            </a:r>
            <a:r>
              <a:rPr lang="en-US" sz="1800" dirty="0" err="1"/>
              <a:t>Tín</a:t>
            </a:r>
            <a:r>
              <a:rPr lang="en-US" sz="1800" dirty="0"/>
              <a:t> </a:t>
            </a:r>
            <a:r>
              <a:rPr lang="en-US" sz="1800" dirty="0" err="1"/>
              <a:t>Hiệu</a:t>
            </a:r>
            <a:r>
              <a:rPr lang="en-US" sz="1800" dirty="0"/>
              <a:t> </a:t>
            </a:r>
            <a:r>
              <a:rPr lang="en-US" sz="1800" dirty="0" err="1"/>
              <a:t>Số</a:t>
            </a:r>
            <a:endParaRPr lang="vi-VN" sz="1800" dirty="0"/>
          </a:p>
        </p:txBody>
      </p:sp>
      <p:sp>
        <p:nvSpPr>
          <p:cNvPr id="5" name="Google Shape;163;p30">
            <a:extLst>
              <a:ext uri="{FF2B5EF4-FFF2-40B4-BE49-F238E27FC236}">
                <a16:creationId xmlns:a16="http://schemas.microsoft.com/office/drawing/2014/main" id="{4B80A0AF-FFE9-47A3-BF73-6A3F7F306BF7}"/>
              </a:ext>
            </a:extLst>
          </p:cNvPr>
          <p:cNvSpPr txBox="1">
            <a:spLocks/>
          </p:cNvSpPr>
          <p:nvPr/>
        </p:nvSpPr>
        <p:spPr>
          <a:xfrm>
            <a:off x="4495800" y="3038478"/>
            <a:ext cx="4648200" cy="5429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Sinh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Thực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Hiện</a:t>
            </a:r>
            <a:r>
              <a:rPr lang="en-US" sz="1800" dirty="0">
                <a:latin typeface="Times New Roman" panose="02020603050405020304" pitchFamily="18" charset="0"/>
                <a:cs typeface="Times New Roman" panose="02020603050405020304" pitchFamily="18" charset="0"/>
              </a:rPr>
              <a:t>: Lý Thanh Hải</a:t>
            </a:r>
            <a:endParaRPr lang="en-US" sz="1800" dirty="0"/>
          </a:p>
        </p:txBody>
      </p:sp>
      <p:sp>
        <p:nvSpPr>
          <p:cNvPr id="6" name="Google Shape;163;p30">
            <a:extLst>
              <a:ext uri="{FF2B5EF4-FFF2-40B4-BE49-F238E27FC236}">
                <a16:creationId xmlns:a16="http://schemas.microsoft.com/office/drawing/2014/main" id="{C0558050-C431-44FB-805B-31815798AEFC}"/>
              </a:ext>
            </a:extLst>
          </p:cNvPr>
          <p:cNvSpPr txBox="1">
            <a:spLocks/>
          </p:cNvSpPr>
          <p:nvPr/>
        </p:nvSpPr>
        <p:spPr>
          <a:xfrm>
            <a:off x="4495800" y="3589498"/>
            <a:ext cx="4648200" cy="5429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Mã</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Số</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102190061</a:t>
            </a:r>
            <a:endParaRPr lang="en-US" sz="1800" dirty="0"/>
          </a:p>
        </p:txBody>
      </p:sp>
      <p:sp>
        <p:nvSpPr>
          <p:cNvPr id="7" name="Google Shape;163;p30">
            <a:extLst>
              <a:ext uri="{FF2B5EF4-FFF2-40B4-BE49-F238E27FC236}">
                <a16:creationId xmlns:a16="http://schemas.microsoft.com/office/drawing/2014/main" id="{7EF6E67A-108A-4469-9C35-66A99E908375}"/>
              </a:ext>
            </a:extLst>
          </p:cNvPr>
          <p:cNvSpPr txBox="1">
            <a:spLocks/>
          </p:cNvSpPr>
          <p:nvPr/>
        </p:nvSpPr>
        <p:spPr>
          <a:xfrm>
            <a:off x="4495800" y="4211957"/>
            <a:ext cx="4648200" cy="4695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Lớp</a:t>
            </a:r>
            <a:r>
              <a:rPr lang="en-US" sz="1800" dirty="0">
                <a:latin typeface="Times New Roman" panose="02020603050405020304" pitchFamily="18" charset="0"/>
                <a:cs typeface="Times New Roman" panose="02020603050405020304" pitchFamily="18" charset="0"/>
              </a:rPr>
              <a:t>: 19TCLC_DT2</a:t>
            </a:r>
            <a:endParaRPr lang="en-US" sz="1800"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xử lý đồng bộ các mối quan hệ nhằm thực hiện thêm bạn, bớt thù.</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520387" y="1001269"/>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Với lực lượng cách mạng:khai thác, phát huy sự thống nhất, tương đồng, hạn chế, khắc phục, tiến tới xóa bỏ dần những khác biệt trong mục tiêu, lợi ích.</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047C6A2-9FAB-45B4-8275-7371E99109C1}"/>
              </a:ext>
            </a:extLst>
          </p:cNvPr>
          <p:cNvSpPr txBox="1"/>
          <p:nvPr/>
        </p:nvSpPr>
        <p:spPr>
          <a:xfrm>
            <a:off x="520387" y="1904517"/>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Với lực lượng trung gian (các tầng lớp trên, trí thức thượng lưu, nhân sĩ, hoàng tộc, quan lại,…)</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2E6E994-FEAF-482D-ACEA-23ECB49DF201}"/>
              </a:ext>
            </a:extLst>
          </p:cNvPr>
          <p:cNvSpPr txBox="1"/>
          <p:nvPr/>
        </p:nvSpPr>
        <p:spPr>
          <a:xfrm>
            <a:off x="520387" y="2871577"/>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Đối với các thế lực thù địch:chủ động, kiên quyết tiến công tiêu diệt trên cơ sở phân hóa, cô lập chúng đến mức cao độ; </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76808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2"/>
          <p:cNvSpPr txBox="1">
            <a:spLocks noGrp="1"/>
          </p:cNvSpPr>
          <p:nvPr>
            <p:ph type="title"/>
          </p:nvPr>
        </p:nvSpPr>
        <p:spPr>
          <a:xfrm>
            <a:off x="720000" y="148421"/>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mj-lt"/>
              </a:rPr>
              <a:t>NỘI DUNG</a:t>
            </a:r>
            <a:endParaRPr dirty="0">
              <a:latin typeface="+mj-lt"/>
            </a:endParaRPr>
          </a:p>
        </p:txBody>
      </p:sp>
      <p:sp>
        <p:nvSpPr>
          <p:cNvPr id="175" name="Google Shape;175;p32"/>
          <p:cNvSpPr txBox="1">
            <a:spLocks noGrp="1"/>
          </p:cNvSpPr>
          <p:nvPr>
            <p:ph type="subTitle" idx="1"/>
          </p:nvPr>
        </p:nvSpPr>
        <p:spPr>
          <a:xfrm>
            <a:off x="1973158" y="1069235"/>
            <a:ext cx="5213138" cy="506798"/>
          </a:xfrm>
          <a:prstGeom prst="rect">
            <a:avLst/>
          </a:prstGeom>
        </p:spPr>
        <p:txBody>
          <a:bodyPr spcFirstLastPara="1" wrap="square" lIns="91425" tIns="91425" rIns="91425" bIns="91425" anchor="ctr" anchorCtr="0">
            <a:noAutofit/>
          </a:bodyPr>
          <a:lstStyle/>
          <a:p>
            <a:pPr marL="0" lvl="0" indent="0">
              <a:spcAft>
                <a:spcPts val="1200"/>
              </a:spcAft>
            </a:pPr>
            <a:r>
              <a:rPr lang="vi-VN" sz="1800" b="1" dirty="0">
                <a:latin typeface="+mj-lt"/>
              </a:rPr>
              <a:t>Sơ đồ thuật toán tìm F0 và đồ thị minh họa ý tưởng của giải pháp.</a:t>
            </a:r>
            <a:endParaRPr sz="1800" dirty="0">
              <a:latin typeface="+mj-lt"/>
            </a:endParaRPr>
          </a:p>
        </p:txBody>
      </p:sp>
      <p:sp>
        <p:nvSpPr>
          <p:cNvPr id="178" name="Google Shape;178;p32"/>
          <p:cNvSpPr txBox="1">
            <a:spLocks noGrp="1"/>
          </p:cNvSpPr>
          <p:nvPr>
            <p:ph type="title" idx="4"/>
          </p:nvPr>
        </p:nvSpPr>
        <p:spPr>
          <a:xfrm>
            <a:off x="1435553" y="1027924"/>
            <a:ext cx="522576" cy="4918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a:t>01</a:t>
            </a:r>
            <a:endParaRPr sz="2000" dirty="0"/>
          </a:p>
        </p:txBody>
      </p:sp>
      <p:sp>
        <p:nvSpPr>
          <p:cNvPr id="179" name="Google Shape;179;p32"/>
          <p:cNvSpPr txBox="1">
            <a:spLocks noGrp="1"/>
          </p:cNvSpPr>
          <p:nvPr>
            <p:ph type="subTitle" idx="5"/>
          </p:nvPr>
        </p:nvSpPr>
        <p:spPr>
          <a:xfrm>
            <a:off x="2029567" y="2780222"/>
            <a:ext cx="5450204" cy="506797"/>
          </a:xfrm>
          <a:prstGeom prst="rect">
            <a:avLst/>
          </a:prstGeom>
        </p:spPr>
        <p:txBody>
          <a:bodyPr spcFirstLastPara="1" wrap="square" lIns="91425" tIns="91425" rIns="91425" bIns="91425" anchor="ctr" anchorCtr="0">
            <a:noAutofit/>
          </a:bodyPr>
          <a:lstStyle/>
          <a:p>
            <a:pPr marL="0" lvl="0" indent="0">
              <a:spcAft>
                <a:spcPts val="1200"/>
              </a:spcAft>
            </a:pPr>
            <a:r>
              <a:rPr lang="vi-VN" sz="1800" b="1" dirty="0">
                <a:latin typeface="+mj-lt"/>
                <a:ea typeface="Times New Roman" panose="02020603050405020304" pitchFamily="18" charset="0"/>
              </a:rPr>
              <a:t>Cách xác định ngưỡng và kết quả thực nghiệm trên tín hiệu kiểm thử </a:t>
            </a:r>
            <a:endParaRPr sz="1800" dirty="0">
              <a:latin typeface="+mj-lt"/>
            </a:endParaRPr>
          </a:p>
        </p:txBody>
      </p:sp>
      <p:sp>
        <p:nvSpPr>
          <p:cNvPr id="25" name="Google Shape;178;p32">
            <a:extLst>
              <a:ext uri="{FF2B5EF4-FFF2-40B4-BE49-F238E27FC236}">
                <a16:creationId xmlns:a16="http://schemas.microsoft.com/office/drawing/2014/main" id="{D746E265-DD6F-40BF-81D2-D351AB4563EE}"/>
              </a:ext>
            </a:extLst>
          </p:cNvPr>
          <p:cNvSpPr txBox="1">
            <a:spLocks/>
          </p:cNvSpPr>
          <p:nvPr/>
        </p:nvSpPr>
        <p:spPr>
          <a:xfrm>
            <a:off x="1450582" y="2706059"/>
            <a:ext cx="522576" cy="491829"/>
          </a:xfrm>
          <a:prstGeom prst="rect">
            <a:avLst/>
          </a:prstGeom>
          <a:solidFill>
            <a:srgbClr val="EE737D"/>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1pPr>
            <a:lvl2pPr marR="0" lvl="1"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2pPr>
            <a:lvl3pPr marR="0" lvl="2"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3pPr>
            <a:lvl4pPr marR="0" lvl="3"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4pPr>
            <a:lvl5pPr marR="0" lvl="4"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5pPr>
            <a:lvl6pPr marR="0" lvl="5"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6pPr>
            <a:lvl7pPr marR="0" lvl="6"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7pPr>
            <a:lvl8pPr marR="0" lvl="7"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8pPr>
            <a:lvl9pPr marR="0" lvl="8"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9pPr>
          </a:lstStyle>
          <a:p>
            <a:r>
              <a:rPr lang="en" sz="2000" dirty="0"/>
              <a:t>02</a:t>
            </a:r>
          </a:p>
        </p:txBody>
      </p:sp>
      <p:sp>
        <p:nvSpPr>
          <p:cNvPr id="21" name="TextBox 20">
            <a:extLst>
              <a:ext uri="{FF2B5EF4-FFF2-40B4-BE49-F238E27FC236}">
                <a16:creationId xmlns:a16="http://schemas.microsoft.com/office/drawing/2014/main" id="{E6A524C0-D83B-4D05-930D-524A1939FE3E}"/>
              </a:ext>
            </a:extLst>
          </p:cNvPr>
          <p:cNvSpPr txBox="1"/>
          <p:nvPr/>
        </p:nvSpPr>
        <p:spPr>
          <a:xfrm>
            <a:off x="2029567" y="1675090"/>
            <a:ext cx="5970210" cy="456535"/>
          </a:xfrm>
          <a:prstGeom prst="rect">
            <a:avLst/>
          </a:prstGeom>
          <a:noFill/>
        </p:spPr>
        <p:txBody>
          <a:bodyPr wrap="square">
            <a:spAutoFit/>
          </a:bodyPr>
          <a:lstStyle/>
          <a:p>
            <a:pPr algn="just">
              <a:lnSpc>
                <a:spcPct val="150000"/>
              </a:lnSpc>
              <a:spcBef>
                <a:spcPts val="600"/>
              </a:spcBef>
            </a:pPr>
            <a:r>
              <a:rPr lang="vi-VN" sz="180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 Sơ đồ thuật toán tìm F0 theo amdf.</a:t>
            </a:r>
            <a:endParaRPr lang="vi-VN" sz="1800"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02C75733-D1C0-40AA-A4D4-6CC190DAC2DA}"/>
              </a:ext>
            </a:extLst>
          </p:cNvPr>
          <p:cNvSpPr txBox="1"/>
          <p:nvPr/>
        </p:nvSpPr>
        <p:spPr>
          <a:xfrm>
            <a:off x="1577339" y="2106468"/>
            <a:ext cx="6422437" cy="463397"/>
          </a:xfrm>
          <a:prstGeom prst="rect">
            <a:avLst/>
          </a:prstGeom>
          <a:noFill/>
        </p:spPr>
        <p:txBody>
          <a:bodyPr wrap="square">
            <a:spAutoFit/>
          </a:bodyPr>
          <a:lstStyle/>
          <a:p>
            <a:pPr indent="457200" algn="just">
              <a:lnSpc>
                <a:spcPct val="150000"/>
              </a:lnSpc>
              <a:spcBef>
                <a:spcPts val="600"/>
              </a:spcBef>
            </a:pPr>
            <a:r>
              <a:rPr lang="fr-FR" sz="1800"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 </a:t>
            </a:r>
            <a:r>
              <a:rPr lang="vi-VN" sz="1800" kern="1400" spc="-10" dirty="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rPr>
              <a:t>Đồ thị minh họa ý tưởng của giải pháp.</a:t>
            </a:r>
            <a:endParaRPr lang="vi-VN" sz="1800" kern="1400" spc="-10" dirty="0">
              <a:solidFill>
                <a:srgbClr val="FFFFFF"/>
              </a:solidFill>
              <a:effectLst/>
              <a:latin typeface="VNtimes new roman"/>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674707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anim calcmode="lin" valueType="num">
                                      <p:cBhvr additive="base">
                                        <p:cTn id="7" dur="500" fill="hold"/>
                                        <p:tgtEl>
                                          <p:spTgt spid="175"/>
                                        </p:tgtEl>
                                        <p:attrNameLst>
                                          <p:attrName>ppt_x</p:attrName>
                                        </p:attrNameLst>
                                      </p:cBhvr>
                                      <p:tavLst>
                                        <p:tav tm="0">
                                          <p:val>
                                            <p:strVal val="#ppt_x"/>
                                          </p:val>
                                        </p:tav>
                                        <p:tav tm="100000">
                                          <p:val>
                                            <p:strVal val="#ppt_x"/>
                                          </p:val>
                                        </p:tav>
                                      </p:tavLst>
                                    </p:anim>
                                    <p:anim calcmode="lin" valueType="num">
                                      <p:cBhvr additive="base">
                                        <p:cTn id="8" dur="500" fill="hold"/>
                                        <p:tgtEl>
                                          <p:spTgt spid="17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9"/>
                                        </p:tgtEl>
                                        <p:attrNameLst>
                                          <p:attrName>style.visibility</p:attrName>
                                        </p:attrNameLst>
                                      </p:cBhvr>
                                      <p:to>
                                        <p:strVal val="visible"/>
                                      </p:to>
                                    </p:set>
                                    <p:anim calcmode="lin" valueType="num">
                                      <p:cBhvr additive="base">
                                        <p:cTn id="25" dur="500" fill="hold"/>
                                        <p:tgtEl>
                                          <p:spTgt spid="179"/>
                                        </p:tgtEl>
                                        <p:attrNameLst>
                                          <p:attrName>ppt_x</p:attrName>
                                        </p:attrNameLst>
                                      </p:cBhvr>
                                      <p:tavLst>
                                        <p:tav tm="0">
                                          <p:val>
                                            <p:strVal val="#ppt_x"/>
                                          </p:val>
                                        </p:tav>
                                        <p:tav tm="100000">
                                          <p:val>
                                            <p:strVal val="#ppt_x"/>
                                          </p:val>
                                        </p:tav>
                                      </p:tavLst>
                                    </p:anim>
                                    <p:anim calcmode="lin" valueType="num">
                                      <p:cBhvr additive="base">
                                        <p:cTn id="26" dur="500" fill="hold"/>
                                        <p:tgtEl>
                                          <p:spTgt spid="1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9" grpId="0"/>
      <p:bldP spid="21" grpId="0"/>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5"/>
          <p:cNvSpPr txBox="1">
            <a:spLocks noGrp="1"/>
          </p:cNvSpPr>
          <p:nvPr>
            <p:ph type="title"/>
          </p:nvPr>
        </p:nvSpPr>
        <p:spPr>
          <a:xfrm>
            <a:off x="597316" y="1780108"/>
            <a:ext cx="5125304" cy="1594071"/>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vi-VN" sz="2200" b="1" dirty="0">
                <a:latin typeface="+mj-lt"/>
              </a:rPr>
              <a:t>Sơ đồ thuật toán tìm F0 và đồ thị minh họa ý tưởng của giải pháp.</a:t>
            </a:r>
          </a:p>
        </p:txBody>
      </p:sp>
      <p:sp>
        <p:nvSpPr>
          <p:cNvPr id="208" name="Google Shape;208;p35"/>
          <p:cNvSpPr txBox="1">
            <a:spLocks noGrp="1"/>
          </p:cNvSpPr>
          <p:nvPr>
            <p:ph type="title" idx="2"/>
          </p:nvPr>
        </p:nvSpPr>
        <p:spPr>
          <a:xfrm>
            <a:off x="597316" y="419622"/>
            <a:ext cx="3297300" cy="13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6" name="Google Shape;216;p36"/>
          <p:cNvSpPr txBox="1">
            <a:spLocks noGrp="1"/>
          </p:cNvSpPr>
          <p:nvPr>
            <p:ph type="title"/>
          </p:nvPr>
        </p:nvSpPr>
        <p:spPr>
          <a:xfrm>
            <a:off x="1920240" y="0"/>
            <a:ext cx="7086600" cy="632460"/>
          </a:xfrm>
          <a:prstGeom prst="rect">
            <a:avLst/>
          </a:prstGeom>
        </p:spPr>
        <p:txBody>
          <a:bodyPr spcFirstLastPara="1" wrap="square" lIns="91425" tIns="91425" rIns="91425" bIns="91425" anchor="t" anchorCtr="0">
            <a:noAutofit/>
          </a:bodyPr>
          <a:lstStyle/>
          <a:p>
            <a:pPr algn="just">
              <a:lnSpc>
                <a:spcPct val="150000"/>
              </a:lnSpc>
              <a:spcBef>
                <a:spcPts val="600"/>
              </a:spcBef>
            </a:pPr>
            <a:r>
              <a:rPr lang="vi-VN" sz="1800" b="1" kern="1400" spc="-10" dirty="0">
                <a:solidFill>
                  <a:srgbClr val="FFFFFF"/>
                </a:solidFill>
                <a:effectLst/>
                <a:latin typeface="+mn-lt"/>
                <a:ea typeface="Times New Roman" panose="02020603050405020304" pitchFamily="18" charset="0"/>
                <a:cs typeface="Times New Roman" panose="02020603050405020304" pitchFamily="18" charset="0"/>
              </a:rPr>
              <a:t>a.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Sơ</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đồ</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thuật</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toán</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tính</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F0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theo</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hàm</a:t>
            </a:r>
            <a:r>
              <a:rPr lang="en-US" sz="1800" b="1" kern="1400" spc="-10" dirty="0">
                <a:solidFill>
                  <a:srgbClr val="FFFFFF"/>
                </a:solidFill>
                <a:effectLst/>
                <a:latin typeface="+mn-lt"/>
                <a:ea typeface="Times New Roman" panose="02020603050405020304" pitchFamily="18" charset="0"/>
                <a:cs typeface="Times New Roman" panose="02020603050405020304" pitchFamily="18" charset="0"/>
              </a:rPr>
              <a:t> </a:t>
            </a:r>
            <a:r>
              <a:rPr lang="en-US" sz="1800" b="1" kern="1400" spc="-10" dirty="0" err="1">
                <a:solidFill>
                  <a:srgbClr val="FFFFFF"/>
                </a:solidFill>
                <a:effectLst/>
                <a:latin typeface="+mn-lt"/>
                <a:ea typeface="Times New Roman" panose="02020603050405020304" pitchFamily="18" charset="0"/>
                <a:cs typeface="Times New Roman" panose="02020603050405020304" pitchFamily="18" charset="0"/>
              </a:rPr>
              <a:t>amdf</a:t>
            </a:r>
            <a:endParaRPr lang="vi-VN" sz="1800" b="1" kern="1400" spc="-10" dirty="0">
              <a:solidFill>
                <a:srgbClr val="FFFFFF"/>
              </a:solidFill>
              <a:effectLst/>
              <a:latin typeface="+mn-lt"/>
              <a:ea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889EEE87-4301-4E37-8EA1-D749CDD45DDB}"/>
              </a:ext>
            </a:extLst>
          </p:cNvPr>
          <p:cNvPicPr>
            <a:picLocks noChangeAspect="1"/>
          </p:cNvPicPr>
          <p:nvPr/>
        </p:nvPicPr>
        <p:blipFill>
          <a:blip r:embed="rId3"/>
          <a:stretch>
            <a:fillRect/>
          </a:stretch>
        </p:blipFill>
        <p:spPr>
          <a:xfrm>
            <a:off x="1196340" y="685800"/>
            <a:ext cx="7086600" cy="42062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6" name="Google Shape;216;p36"/>
          <p:cNvSpPr txBox="1">
            <a:spLocks noGrp="1"/>
          </p:cNvSpPr>
          <p:nvPr>
            <p:ph type="title"/>
          </p:nvPr>
        </p:nvSpPr>
        <p:spPr>
          <a:xfrm>
            <a:off x="1920240" y="-99060"/>
            <a:ext cx="7086600" cy="762000"/>
          </a:xfrm>
          <a:prstGeom prst="rect">
            <a:avLst/>
          </a:prstGeom>
        </p:spPr>
        <p:txBody>
          <a:bodyPr spcFirstLastPara="1" wrap="square" lIns="91425" tIns="91425" rIns="91425" bIns="91425" anchor="t" anchorCtr="0">
            <a:noAutofit/>
          </a:bodyPr>
          <a:lstStyle/>
          <a:p>
            <a:pPr algn="just">
              <a:lnSpc>
                <a:spcPct val="150000"/>
              </a:lnSpc>
              <a:spcBef>
                <a:spcPts val="600"/>
              </a:spcBef>
            </a:pPr>
            <a:endParaRPr lang="vi-VN" sz="1800" b="1" kern="1400" spc="-10" dirty="0">
              <a:solidFill>
                <a:srgbClr val="FFFFFF"/>
              </a:solidFill>
              <a:effectLst/>
              <a:latin typeface="+mn-lt"/>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5371C8F-42DA-434F-BBB1-3B8F8A6E51C1}"/>
              </a:ext>
            </a:extLst>
          </p:cNvPr>
          <p:cNvSpPr txBox="1"/>
          <p:nvPr/>
        </p:nvSpPr>
        <p:spPr>
          <a:xfrm>
            <a:off x="716280" y="662940"/>
            <a:ext cx="7840980" cy="3139321"/>
          </a:xfrm>
          <a:prstGeom prst="rect">
            <a:avLst/>
          </a:prstGeom>
          <a:noFill/>
        </p:spPr>
        <p:txBody>
          <a:bodyPr wrap="square">
            <a:spAutoFit/>
          </a:bodyPr>
          <a:lstStyle/>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endParaRPr lang="vi-VN" sz="1800" dirty="0">
              <a:solidFill>
                <a:schemeClr val="bg1"/>
              </a:solidFill>
              <a:latin typeface="+mj-lt"/>
              <a:ea typeface="Verdana" panose="020B0604030504040204" pitchFamily="34" charset="0"/>
              <a:cs typeface="Lato" panose="020F0502020204030203" pitchFamily="34" charset="0"/>
            </a:endParaRPr>
          </a:p>
          <a:p>
            <a:r>
              <a:rPr lang="vi-VN" sz="1800" dirty="0">
                <a:solidFill>
                  <a:schemeClr val="bg1"/>
                </a:solidFill>
                <a:latin typeface="+mj-lt"/>
                <a:ea typeface="Verdana" panose="020B0604030504040204" pitchFamily="34" charset="0"/>
                <a:cs typeface="Lato" panose="020F0502020204030203" pitchFamily="34" charset="0"/>
              </a:rPr>
              <a:t> </a:t>
            </a:r>
          </a:p>
        </p:txBody>
      </p:sp>
    </p:spTree>
    <p:extLst>
      <p:ext uri="{BB962C8B-B14F-4D97-AF65-F5344CB8AC3E}">
        <p14:creationId xmlns:p14="http://schemas.microsoft.com/office/powerpoint/2010/main" val="7775216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5"/>
          <p:cNvSpPr txBox="1">
            <a:spLocks noGrp="1"/>
          </p:cNvSpPr>
          <p:nvPr>
            <p:ph type="title"/>
          </p:nvPr>
        </p:nvSpPr>
        <p:spPr>
          <a:xfrm>
            <a:off x="879256" y="1493520"/>
            <a:ext cx="4835744" cy="1349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vi-VN" sz="2200" b="1" dirty="0">
                <a:effectLst/>
                <a:latin typeface="+mj-lt"/>
                <a:ea typeface="Times New Roman" panose="02020603050405020304" pitchFamily="18" charset="0"/>
              </a:rPr>
              <a:t>Cách xác định ngưỡng và kết quả thực nghiệm trên tín hiệu kiểm thử </a:t>
            </a:r>
            <a:endParaRPr lang="vi-VN" sz="2200" dirty="0">
              <a:latin typeface="+mj-lt"/>
            </a:endParaRPr>
          </a:p>
        </p:txBody>
      </p:sp>
      <p:sp>
        <p:nvSpPr>
          <p:cNvPr id="208" name="Google Shape;208;p35"/>
          <p:cNvSpPr txBox="1">
            <a:spLocks noGrp="1"/>
          </p:cNvSpPr>
          <p:nvPr>
            <p:ph type="title" idx="2"/>
          </p:nvPr>
        </p:nvSpPr>
        <p:spPr>
          <a:xfrm>
            <a:off x="879256" y="350520"/>
            <a:ext cx="3297300" cy="1143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Tree>
    <p:extLst>
      <p:ext uri="{BB962C8B-B14F-4D97-AF65-F5344CB8AC3E}">
        <p14:creationId xmlns:p14="http://schemas.microsoft.com/office/powerpoint/2010/main" val="47726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57A173-1CD8-4D4A-A555-4B42D5039AE2}"/>
              </a:ext>
            </a:extLst>
          </p:cNvPr>
          <p:cNvSpPr>
            <a:spLocks noGrp="1"/>
          </p:cNvSpPr>
          <p:nvPr>
            <p:ph type="title"/>
          </p:nvPr>
        </p:nvSpPr>
        <p:spPr>
          <a:xfrm>
            <a:off x="623075" y="968172"/>
            <a:ext cx="6931456" cy="841800"/>
          </a:xfrm>
        </p:spPr>
        <p:txBody>
          <a:bodyPr/>
          <a:lstStyle/>
          <a:p>
            <a:r>
              <a:rPr lang="it-IT" sz="1800" dirty="0">
                <a:effectLst/>
                <a:latin typeface="Times New Roman" panose="02020603050405020304" pitchFamily="18" charset="0"/>
                <a:ea typeface="Times New Roman" panose="02020603050405020304" pitchFamily="18" charset="0"/>
                <a:cs typeface="Times New Roman" panose="02020603050405020304" pitchFamily="18" charset="0"/>
              </a:rPr>
              <a:t>+ Mục đích tuyên truyền: để người dân hiểu, tin và đi theo Đảng, từ đó tham gia vào trận tuyến cách mạng.</a:t>
            </a:r>
            <a:endParaRPr lang="en-US" dirty="0"/>
          </a:p>
        </p:txBody>
      </p:sp>
      <p:sp>
        <p:nvSpPr>
          <p:cNvPr id="6" name="Subtitle 5">
            <a:extLst>
              <a:ext uri="{FF2B5EF4-FFF2-40B4-BE49-F238E27FC236}">
                <a16:creationId xmlns:a16="http://schemas.microsoft.com/office/drawing/2014/main" id="{6370E808-5C7A-4E28-8695-7CF1E03B482E}"/>
              </a:ext>
            </a:extLst>
          </p:cNvPr>
          <p:cNvSpPr>
            <a:spLocks noGrp="1"/>
          </p:cNvSpPr>
          <p:nvPr>
            <p:ph type="subTitle" idx="1"/>
          </p:nvPr>
        </p:nvSpPr>
        <p:spPr>
          <a:xfrm>
            <a:off x="481330" y="1622890"/>
            <a:ext cx="6833870" cy="1687607"/>
          </a:xfrm>
        </p:spPr>
        <p:txBody>
          <a:bodyPr/>
          <a:lstStyle/>
          <a:p>
            <a:pPr algn="just"/>
            <a:r>
              <a:rPr lang="it-IT" sz="1800" dirty="0">
                <a:effectLst/>
                <a:latin typeface="Times New Roman" panose="02020603050405020304" pitchFamily="18" charset="0"/>
                <a:ea typeface="Times New Roman" panose="02020603050405020304" pitchFamily="18" charset="0"/>
              </a:rPr>
              <a:t>+ Nội dung tuyên truyền giáo dục phải phản ánh đúng quyền lợi cơ bản nhất của dân tộc, phù hợp với tâm lí nguyện vọng của các giai cấp tầng lớp trong xã hội, chỉ rõ lợi ích chung, lợi ích riêng của từng giai cấp, tầng lớp </a:t>
            </a:r>
            <a:endParaRPr lang="en-US" dirty="0"/>
          </a:p>
        </p:txBody>
      </p:sp>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giáo dục, vận động quần chúng.</a:t>
            </a:r>
            <a:endParaRPr lang="en-US" dirty="0"/>
          </a:p>
        </p:txBody>
      </p:sp>
      <p:sp>
        <p:nvSpPr>
          <p:cNvPr id="12" name="Subtitle 5">
            <a:extLst>
              <a:ext uri="{FF2B5EF4-FFF2-40B4-BE49-F238E27FC236}">
                <a16:creationId xmlns:a16="http://schemas.microsoft.com/office/drawing/2014/main" id="{9E72459A-A76B-4883-BD7B-CBA9F36EF3F9}"/>
              </a:ext>
            </a:extLst>
          </p:cNvPr>
          <p:cNvSpPr txBox="1">
            <a:spLocks/>
          </p:cNvSpPr>
          <p:nvPr/>
        </p:nvSpPr>
        <p:spPr>
          <a:xfrm>
            <a:off x="103891" y="3123414"/>
            <a:ext cx="6781438" cy="11208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M PLUS Rounded 1c"/>
              <a:buNone/>
              <a:defRPr sz="1600" b="0" i="0" u="none" strike="noStrike" cap="none">
                <a:solidFill>
                  <a:schemeClr val="lt1"/>
                </a:solidFill>
                <a:latin typeface="M PLUS Rounded 1c"/>
                <a:ea typeface="M PLUS Rounded 1c"/>
                <a:cs typeface="M PLUS Rounded 1c"/>
                <a:sym typeface="M PLUS Rounded 1c"/>
              </a:defRPr>
            </a:lvl1pPr>
            <a:lvl2pPr marL="914400" marR="0" lvl="1"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2pPr>
            <a:lvl3pPr marL="1371600" marR="0" lvl="2"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3pPr>
            <a:lvl4pPr marL="1828800" marR="0" lvl="3"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4pPr>
            <a:lvl5pPr marL="2286000" marR="0" lvl="4"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5pPr>
            <a:lvl6pPr marL="2743200" marR="0" lvl="5"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6pPr>
            <a:lvl7pPr marL="3200400" marR="0" lvl="6"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7pPr>
            <a:lvl8pPr marL="3657600" marR="0" lvl="7"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8pPr>
            <a:lvl9pPr marL="4114800" marR="0" lvl="8"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9pPr>
          </a:lstStyle>
          <a:p>
            <a:pPr marL="0" marR="0" indent="457200" algn="ctr">
              <a:lnSpc>
                <a:spcPct val="150000"/>
              </a:lnSpc>
              <a:spcBef>
                <a:spcPts val="0"/>
              </a:spcBef>
              <a:spcAft>
                <a:spcPts val="0"/>
              </a:spcAft>
            </a:pPr>
            <a:r>
              <a:rPr lang="it-IT" sz="1800"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phải ngắn gọn, dễ hiểu “nói ai cũng             hiểu được, hiểu được thì nhớ được, nhớ được thì làm được”</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096915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giáo dục, vận động quần chúng.</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104078" y="1053308"/>
            <a:ext cx="7590263" cy="873572"/>
          </a:xfrm>
          <a:prstGeom prst="rect">
            <a:avLst/>
          </a:prstGeom>
          <a:noFill/>
        </p:spPr>
        <p:txBody>
          <a:bodyPr wrap="square">
            <a:spAutoFit/>
          </a:bodyPr>
          <a:lstStyle/>
          <a:p>
            <a:pPr lvl="6" indent="457200">
              <a:lnSpc>
                <a:spcPct val="150000"/>
              </a:lnSpc>
            </a:pPr>
            <a:r>
              <a:rPr lang="it-IT"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Hình thức tuyên truyền: phải sử dụng có hiệu quả các hình thức tuyên         .        truyền, giáo dục, vận động quần chúng                                 </a:t>
            </a:r>
            <a:endParaRPr lang="en-US" sz="1800" dirty="0">
              <a:solidFill>
                <a:srgbClr val="FFFFFF"/>
              </a:solidFill>
              <a:effectLst/>
              <a:latin typeface="Times New Roman" panose="02020603050405020304" pitchFamily="18" charset="0"/>
              <a:ea typeface="Times New Roman" panose="02020603050405020304" pitchFamily="18" charset="0"/>
            </a:endParaRPr>
          </a:p>
        </p:txBody>
      </p:sp>
      <p:sp>
        <p:nvSpPr>
          <p:cNvPr id="9" name="TextBox 8">
            <a:extLst>
              <a:ext uri="{FF2B5EF4-FFF2-40B4-BE49-F238E27FC236}">
                <a16:creationId xmlns:a16="http://schemas.microsoft.com/office/drawing/2014/main" id="{16272049-75D2-42AE-83E4-B79AFBD2C869}"/>
              </a:ext>
            </a:extLst>
          </p:cNvPr>
          <p:cNvSpPr txBox="1"/>
          <p:nvPr/>
        </p:nvSpPr>
        <p:spPr>
          <a:xfrm>
            <a:off x="550125" y="2543450"/>
            <a:ext cx="7590263" cy="923330"/>
          </a:xfrm>
          <a:prstGeom prst="rect">
            <a:avLst/>
          </a:prstGeom>
          <a:noFill/>
        </p:spPr>
        <p:txBody>
          <a:bodyPr wrap="square">
            <a:spAutoFit/>
          </a:bodyPr>
          <a:lstStyle/>
          <a:p>
            <a:r>
              <a:rPr lang="it-IT" sz="1800" dirty="0">
                <a:solidFill>
                  <a:srgbClr val="FFFFFF"/>
                </a:solidFill>
                <a:latin typeface="Times New Roman" panose="02020603050405020304" pitchFamily="18" charset="0"/>
                <a:cs typeface="Times New Roman" panose="02020603050405020304" pitchFamily="18" charset="0"/>
              </a:rPr>
              <a:t>+ Cán bộ tuyên truyền: phải là tấm gương sáng về đạo đức, đoàn kết, mẫu mực từ lời nói đến việc làm. Người nói, cán bộ tuyên truyền phải có “óc nghĩ, mắt thấy, chân đi, tai nghe, miệng nói, tay làm”</a:t>
            </a:r>
            <a:endParaRPr lang="en-US" sz="18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270698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-Phương pháp tổ chức</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520387" y="1001269"/>
            <a:ext cx="7590263" cy="2120068"/>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+Phương pháp tổ chức: Đó là phương pháp xây dựng, kiện toàn, không ngừng phát triển hệ thống chính trị cách mạng, từ Đảng, Nhà nước đến các đoàn thể quần chúng. Sự thống nhất và bền vững của hệ thống chính trị cách mạng, theo Hồ Chí Minh, chính là nhân tố quyết định sự tồn tại và sức mạnh của đại đoàn kết dân tộc</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78276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theme1.xml><?xml version="1.0" encoding="utf-8"?>
<a:theme xmlns:a="http://schemas.openxmlformats.org/drawingml/2006/main" name="Architecture major for college by Slidesgo">
  <a:themeElements>
    <a:clrScheme name="Simple Light">
      <a:dk1>
        <a:srgbClr val="FFFCEB"/>
      </a:dk1>
      <a:lt1>
        <a:srgbClr val="FFFCEB"/>
      </a:lt1>
      <a:dk2>
        <a:srgbClr val="FFFCEB"/>
      </a:dk2>
      <a:lt2>
        <a:srgbClr val="21516B"/>
      </a:lt2>
      <a:accent1>
        <a:srgbClr val="EE737D"/>
      </a:accent1>
      <a:accent2>
        <a:srgbClr val="FFFCEB"/>
      </a:accent2>
      <a:accent3>
        <a:srgbClr val="21516B"/>
      </a:accent3>
      <a:accent4>
        <a:srgbClr val="EE737D"/>
      </a:accent4>
      <a:accent5>
        <a:srgbClr val="FFFCEB"/>
      </a:accent5>
      <a:accent6>
        <a:srgbClr val="21516B"/>
      </a:accent6>
      <a:hlink>
        <a:srgbClr val="FFFC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F6EE8DFE94D14449512DBAF9BA8E700" ma:contentTypeVersion="5" ma:contentTypeDescription="Create a new document." ma:contentTypeScope="" ma:versionID="1c8b1f3027a41ab8aaaeaf364d315617">
  <xsd:schema xmlns:xsd="http://www.w3.org/2001/XMLSchema" xmlns:xs="http://www.w3.org/2001/XMLSchema" xmlns:p="http://schemas.microsoft.com/office/2006/metadata/properties" xmlns:ns3="bcc93e5d-aa92-4340-bbe9-3f48eda4f7a5" xmlns:ns4="e26b1b60-1f33-4f4e-bff5-0f62f09d6209" targetNamespace="http://schemas.microsoft.com/office/2006/metadata/properties" ma:root="true" ma:fieldsID="91147bcb72a3573732647367c6766791" ns3:_="" ns4:_="">
    <xsd:import namespace="bcc93e5d-aa92-4340-bbe9-3f48eda4f7a5"/>
    <xsd:import namespace="e26b1b60-1f33-4f4e-bff5-0f62f09d6209"/>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c93e5d-aa92-4340-bbe9-3f48eda4f7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26b1b60-1f33-4f4e-bff5-0f62f09d620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0BD3D954-1C4E-4BC1-A61C-42C44A31C98F}">
  <ds:schemaRefs>
    <ds:schemaRef ds:uri="http://schemas.microsoft.com/sharepoint/v3/contenttype/forms"/>
  </ds:schemaRefs>
</ds:datastoreItem>
</file>

<file path=customXml/itemProps2.xml><?xml version="1.0" encoding="utf-8"?>
<ds:datastoreItem xmlns:ds="http://schemas.openxmlformats.org/officeDocument/2006/customXml" ds:itemID="{57DD3167-1D5C-40DB-A093-555E7A6240A8}">
  <ds:schemaRefs>
    <ds:schemaRef ds:uri="bcc93e5d-aa92-4340-bbe9-3f48eda4f7a5"/>
    <ds:schemaRef ds:uri="e26b1b60-1f33-4f4e-bff5-0f62f09d620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06DC22AD-2F55-4A74-8CEE-7809A38D9574}">
  <ds:schemaRefs>
    <ds:schemaRef ds:uri="bcc93e5d-aa92-4340-bbe9-3f48eda4f7a5"/>
    <ds:schemaRef ds:uri="e26b1b60-1f33-4f4e-bff5-0f62f09d620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otalTime>180</TotalTime>
  <Words>570</Words>
  <Application>Microsoft Office PowerPoint</Application>
  <PresentationFormat>On-screen Show (16:9)</PresentationFormat>
  <Paragraphs>42</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 PLUS Rounded 1c</vt:lpstr>
      <vt:lpstr>Times New Roman</vt:lpstr>
      <vt:lpstr>#9Slide03 Bebas Neue Bold</vt:lpstr>
      <vt:lpstr>VNtimes new roman</vt:lpstr>
      <vt:lpstr>Bebas Neue</vt:lpstr>
      <vt:lpstr>Arial</vt:lpstr>
      <vt:lpstr>Architecture major for college by Slidesgo</vt:lpstr>
      <vt:lpstr>Tìm tần số cơ bản của tín hiệu tiếng nói                                                           Nhóm 06</vt:lpstr>
      <vt:lpstr>NỘI DUNG</vt:lpstr>
      <vt:lpstr>Sơ đồ thuật toán tìm F0 và đồ thị minh họa ý tưởng của giải pháp.</vt:lpstr>
      <vt:lpstr>a. Sơ đồ thuật toán tính F0 theo hàm amdf</vt:lpstr>
      <vt:lpstr>PowerPoint Presentation</vt:lpstr>
      <vt:lpstr>Cách xác định ngưỡng và kết quả thực nghiệm trên tín hiệu kiểm thử </vt:lpstr>
      <vt:lpstr>+ Mục đích tuyên truyền: để người dân hiểu, tin và đi theo Đảng, từ đó tham gia vào trận tuyến cách mạng.</vt:lpstr>
      <vt:lpstr>- Phương pháp tuyên truyền, giáo dục, vận động quần chúng.</vt:lpstr>
      <vt:lpstr>-Phương pháp tổ chức</vt:lpstr>
      <vt:lpstr>- Phương pháp xử lý đồng bộ các mối quan hệ nhằm thực hiện thêm bạn, bớt thù.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 dự án 19NH10</dc:title>
  <dc:creator>Admin</dc:creator>
  <cp:lastModifiedBy>Lý Thanh Hải</cp:lastModifiedBy>
  <cp:revision>27</cp:revision>
  <dcterms:modified xsi:type="dcterms:W3CDTF">2021-10-17T17:16:17Z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0x010100BF6EE8DFE94D14449512DBAF9BA8E700</vt:lpwstr>
  </property>
</Properties>
</file>

<file path=docProps/thumbnail.jpeg>
</file>